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Schroeder" initials="E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-2994" y="-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AC7B4A-B503-0647-9E89-6994AA04F7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9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7054AD-A1F7-4F49-BD34-3D45287FAE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0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2D6DB1-95A2-134E-B54B-FC79386730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1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A312D2-F0C4-C445-B2DF-C10EE0E950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41C086-C874-D941-9EA0-E34C271974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4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894890-3B89-3C42-88D1-74842000CE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EE35A8-5249-1C40-8C7D-FF5D945A2B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0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D5DDCF-59EC-A04B-B36E-19CC1FD298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1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6ED17C-74E0-A240-9EE1-9BCB43767B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4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CD744C-EF90-1A45-BB08-372804ECFF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4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CF013D-FB92-D942-B3DF-3B47E22EC6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FA97541-3F81-5648-8384-F117A887DA48}" type="slidenum">
              <a:rPr lang="en-US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3" name="Picture 9" descr="3Rs-tag7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6664"/>
            <a:ext cx="3149600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Love Anyway?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/>
              <a:t>Lesson </a:t>
            </a:r>
            <a:r>
              <a:rPr lang="en-US" dirty="0" smtClean="0"/>
              <a:t>from</a:t>
            </a:r>
            <a:endParaRPr lang="en-US" dirty="0"/>
          </a:p>
          <a:p>
            <a:r>
              <a:rPr lang="en-US" dirty="0"/>
              <a:t>Rights, Respect, Responsibility: A K-12 Sexuality Education Curriculum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fy_logo-medium-WEB-2-18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040244"/>
            <a:ext cx="2438400" cy="8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6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01384531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65" y="253896"/>
            <a:ext cx="8964154" cy="5973692"/>
          </a:xfrm>
          <a:prstGeom prst="rect">
            <a:avLst/>
          </a:prstGeom>
        </p:spPr>
      </p:pic>
      <p:pic>
        <p:nvPicPr>
          <p:cNvPr id="4" name="Picture 3" descr="AFY_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31" y="5873313"/>
            <a:ext cx="1657868" cy="7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8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44118206_Fu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26" y="293042"/>
            <a:ext cx="8747483" cy="5836366"/>
          </a:xfrm>
          <a:prstGeom prst="rect">
            <a:avLst/>
          </a:prstGeom>
        </p:spPr>
      </p:pic>
      <p:pic>
        <p:nvPicPr>
          <p:cNvPr id="4" name="Picture 3" descr="AFY_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31" y="5873313"/>
            <a:ext cx="1657868" cy="7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5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49125848_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" t="11216" r="368" b="31654"/>
          <a:stretch/>
        </p:blipFill>
        <p:spPr>
          <a:xfrm>
            <a:off x="2480169" y="178319"/>
            <a:ext cx="7088702" cy="6069147"/>
          </a:xfrm>
          <a:prstGeom prst="rect">
            <a:avLst/>
          </a:prstGeom>
        </p:spPr>
      </p:pic>
      <p:pic>
        <p:nvPicPr>
          <p:cNvPr id="4" name="Picture 3" descr="AFY_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31" y="5873313"/>
            <a:ext cx="1657868" cy="7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4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ymb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35" y="0"/>
            <a:ext cx="6858000" cy="6858000"/>
          </a:xfrm>
          <a:prstGeom prst="rect">
            <a:avLst/>
          </a:prstGeom>
        </p:spPr>
      </p:pic>
      <p:pic>
        <p:nvPicPr>
          <p:cNvPr id="3" name="Picture 2" descr="AFY_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31" y="5873313"/>
            <a:ext cx="1657868" cy="7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65422"/>
      </p:ext>
    </p:extLst>
  </p:cSld>
  <p:clrMapOvr>
    <a:masterClrMapping/>
  </p:clrMapOvr>
</p:sld>
</file>

<file path=ppt/theme/theme1.xml><?xml version="1.0" encoding="utf-8"?>
<a:theme xmlns:a="http://schemas.openxmlformats.org/drawingml/2006/main" name="Advocates NEW_PPT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otham Book"/>
        <a:ea typeface="ＭＳ Ｐゴシック"/>
        <a:cs typeface="ＭＳ Ｐゴシック"/>
      </a:majorFont>
      <a:minorFont>
        <a:latin typeface="VistaSansBook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20</Words>
  <Application>Microsoft Office PowerPoint</Application>
  <PresentationFormat>Custom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Advocates NEW_PPT_template</vt:lpstr>
      <vt:lpstr>What is Love Anyway?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Schroeder</dc:creator>
  <cp:lastModifiedBy>Emily Bridges</cp:lastModifiedBy>
  <cp:revision>18</cp:revision>
  <dcterms:created xsi:type="dcterms:W3CDTF">2016-01-06T22:54:38Z</dcterms:created>
  <dcterms:modified xsi:type="dcterms:W3CDTF">2019-01-15T19:42:57Z</dcterms:modified>
</cp:coreProperties>
</file>