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2" r:id="rId2"/>
    <p:sldId id="257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-299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0136A-81D5-D441-8810-93E9600744FA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9618-27A2-FD40-8296-1C9F04A5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618-27A2-FD40-8296-1C9F04A5FE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4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618-27A2-FD40-8296-1C9F04A5FE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618-27A2-FD40-8296-1C9F04A5FE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618-27A2-FD40-8296-1C9F04A5FE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AC7B4A-B503-0647-9E89-6994AA04F7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7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7054AD-A1F7-4F49-BD34-3D45287FAE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2D6DB1-95A2-134E-B54B-FC79386730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A312D2-F0C4-C445-B2DF-C10EE0E950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0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41C086-C874-D941-9EA0-E34C271974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6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94890-3B89-3C42-88D1-74842000CE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3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EE35A8-5249-1C40-8C7D-FF5D945A2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5DDCF-59EC-A04B-B36E-19CC1FD29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9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ED17C-74E0-A240-9EE1-9BCB43767B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0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CD744C-EF90-1A45-BB08-372804ECFF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CF013D-FB92-D942-B3DF-3B47E22EC6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FA97541-3F81-5648-8384-F117A887DA48}" type="slidenum">
              <a:rPr lang="en-US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3" name="Picture 9" descr="3Rs-tag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663"/>
            <a:ext cx="2362200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3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B75BB"/>
          </a:solidFill>
          <a:latin typeface="Gotham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Puberty and Reproduction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pPr lvl="0"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Grade Lesson from Rights</a:t>
            </a:r>
            <a:r>
              <a:rPr lang="en-US" dirty="0">
                <a:solidFill>
                  <a:srgbClr val="000000"/>
                </a:solidFill>
              </a:rPr>
              <a:t>, Respect, Responsibility: A K-12 Sexuality Education Curriculum</a:t>
            </a:r>
          </a:p>
          <a:p>
            <a:pPr lvl="0">
              <a:defRPr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fy_logo-medium-WEB-2-18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40244"/>
            <a:ext cx="1828800" cy="8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Male Anatomy</a:t>
            </a:r>
            <a:endParaRPr lang="en-US" dirty="0"/>
          </a:p>
        </p:txBody>
      </p:sp>
      <p:pic>
        <p:nvPicPr>
          <p:cNvPr id="7" name="Picture 6" descr="Male Anatom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6" y="1574438"/>
            <a:ext cx="7572376" cy="4533900"/>
          </a:xfrm>
          <a:prstGeom prst="rect">
            <a:avLst/>
          </a:prstGeom>
        </p:spPr>
      </p:pic>
      <p:pic>
        <p:nvPicPr>
          <p:cNvPr id="4" name="Picture 3" descr="afy_logo-medium-WEB-2-18-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40244"/>
            <a:ext cx="1828800" cy="8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Female Anatomy</a:t>
            </a:r>
            <a:endParaRPr lang="en-US" dirty="0"/>
          </a:p>
        </p:txBody>
      </p:sp>
      <p:pic>
        <p:nvPicPr>
          <p:cNvPr id="10" name="Picture 9" descr="Female Anatom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45" y="1634921"/>
            <a:ext cx="7273925" cy="4413250"/>
          </a:xfrm>
          <a:prstGeom prst="rect">
            <a:avLst/>
          </a:prstGeom>
        </p:spPr>
      </p:pic>
      <p:pic>
        <p:nvPicPr>
          <p:cNvPr id="4" name="Picture 3" descr="afy_logo-medium-WEB-2-18-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40244"/>
            <a:ext cx="1828800" cy="8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External Female Anatomy</a:t>
            </a:r>
            <a:endParaRPr lang="en-US" dirty="0"/>
          </a:p>
        </p:txBody>
      </p:sp>
      <p:pic>
        <p:nvPicPr>
          <p:cNvPr id="6" name="Picture 5" descr="Exterenal Female Anatomy.png"/>
          <p:cNvPicPr>
            <a:picLocks noChangeAspect="1"/>
          </p:cNvPicPr>
          <p:nvPr/>
        </p:nvPicPr>
        <p:blipFill>
          <a:blip r:embed="rId3"/>
          <a:srcRect l="1109" r="1109"/>
          <a:stretch>
            <a:fillRect/>
          </a:stretch>
        </p:blipFill>
        <p:spPr>
          <a:xfrm>
            <a:off x="542658" y="1665938"/>
            <a:ext cx="8059410" cy="4533900"/>
          </a:xfrm>
          <a:prstGeom prst="rect">
            <a:avLst/>
          </a:prstGeom>
        </p:spPr>
      </p:pic>
      <p:pic>
        <p:nvPicPr>
          <p:cNvPr id="4" name="Picture 3" descr="afy_logo-medium-WEB-2-18-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40244"/>
            <a:ext cx="1828800" cy="8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Anatomy</a:t>
            </a:r>
            <a:endParaRPr lang="en-US" dirty="0"/>
          </a:p>
        </p:txBody>
      </p:sp>
      <p:pic>
        <p:nvPicPr>
          <p:cNvPr id="9" name="Picture 8" descr="Male Anatomy.png"/>
          <p:cNvPicPr>
            <a:picLocks noChangeAspect="1"/>
          </p:cNvPicPr>
          <p:nvPr/>
        </p:nvPicPr>
        <p:blipFill>
          <a:blip r:embed="rId3"/>
          <a:srcRect l="2415" r="12077"/>
          <a:stretch>
            <a:fillRect/>
          </a:stretch>
        </p:blipFill>
        <p:spPr>
          <a:xfrm>
            <a:off x="457200" y="2296958"/>
            <a:ext cx="4011490" cy="2808939"/>
          </a:xfrm>
          <a:prstGeom prst="rect">
            <a:avLst/>
          </a:prstGeom>
        </p:spPr>
      </p:pic>
      <p:pic>
        <p:nvPicPr>
          <p:cNvPr id="10" name="Picture 9" descr="Female Anatomy.png"/>
          <p:cNvPicPr>
            <a:picLocks noChangeAspect="1"/>
          </p:cNvPicPr>
          <p:nvPr/>
        </p:nvPicPr>
        <p:blipFill>
          <a:blip r:embed="rId4"/>
          <a:srcRect l="13831" t="8287" r="12573" b="2072"/>
          <a:stretch>
            <a:fillRect/>
          </a:stretch>
        </p:blipFill>
        <p:spPr>
          <a:xfrm>
            <a:off x="4847768" y="2293053"/>
            <a:ext cx="3806309" cy="2812844"/>
          </a:xfrm>
          <a:prstGeom prst="rect">
            <a:avLst/>
          </a:prstGeom>
        </p:spPr>
      </p:pic>
      <p:pic>
        <p:nvPicPr>
          <p:cNvPr id="5" name="Picture 4" descr="afy_logo-medium-WEB-2-18-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40244"/>
            <a:ext cx="1828800" cy="8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5409"/>
      </p:ext>
    </p:extLst>
  </p:cSld>
  <p:clrMapOvr>
    <a:masterClrMapping/>
  </p:clrMapOvr>
</p:sld>
</file>

<file path=ppt/theme/theme1.xml><?xml version="1.0" encoding="utf-8"?>
<a:theme xmlns:a="http://schemas.openxmlformats.org/drawingml/2006/main" name="Advocates NEW_PPT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otham Book"/>
        <a:ea typeface="ＭＳ Ｐゴシック"/>
        <a:cs typeface="ＭＳ Ｐゴシック"/>
      </a:majorFont>
      <a:minorFont>
        <a:latin typeface="VistaSansBook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31</Words>
  <Application>Microsoft Office PowerPoint</Application>
  <PresentationFormat>On-screen Show (4:3)</PresentationFormat>
  <Paragraphs>10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Advocates NEW_PPT_template</vt:lpstr>
      <vt:lpstr>Puberty and Reproduction</vt:lpstr>
      <vt:lpstr>Male Anatomy</vt:lpstr>
      <vt:lpstr>Female Anatomy</vt:lpstr>
      <vt:lpstr>External Female Anatomy</vt:lpstr>
      <vt:lpstr>Reproductive Anatomy</vt:lpstr>
    </vt:vector>
  </TitlesOfParts>
  <Company>Advocates for Youth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Basilio</dc:creator>
  <cp:lastModifiedBy>Emily Bridges</cp:lastModifiedBy>
  <cp:revision>7</cp:revision>
  <dcterms:created xsi:type="dcterms:W3CDTF">2015-12-23T17:32:34Z</dcterms:created>
  <dcterms:modified xsi:type="dcterms:W3CDTF">2019-01-15T14:20:21Z</dcterms:modified>
</cp:coreProperties>
</file>