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7" r:id="rId1"/>
    <p:sldMasterId id="2147483699" r:id="rId2"/>
  </p:sldMasterIdLst>
  <p:notesMasterIdLst>
    <p:notesMasterId r:id="rId9"/>
  </p:notesMasterIdLst>
  <p:handoutMasterIdLst>
    <p:handoutMasterId r:id="rId10"/>
  </p:handoutMasterIdLst>
  <p:sldIdLst>
    <p:sldId id="273" r:id="rId3"/>
    <p:sldId id="274" r:id="rId4"/>
    <p:sldId id="275" r:id="rId5"/>
    <p:sldId id="277" r:id="rId6"/>
    <p:sldId id="279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70" autoAdjust="0"/>
    <p:restoredTop sz="94660" autoAdjust="0"/>
  </p:normalViewPr>
  <p:slideViewPr>
    <p:cSldViewPr snapToGrid="0">
      <p:cViewPr varScale="1">
        <p:scale>
          <a:sx n="92" d="100"/>
          <a:sy n="92" d="100"/>
        </p:scale>
        <p:origin x="-85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4638F1-D077-417D-BE2E-8F8018B8A74C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Grade 8, Lesson 6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0B42F2-AF57-4CD0-8960-E20D5DD463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26333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CACC21-894B-4C21-9F72-C0EFEA71C476}" type="datetimeFigureOut">
              <a:rPr lang="en-US" smtClean="0"/>
              <a:t>1/6/2017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Grade 8, Lesson 6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3AAAB0-9659-42F0-AA4D-A26D399687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22969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944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094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8594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2AC7B4A-B503-0647-9E89-6994AA04F74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93949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4A312D2-F0C4-C445-B2DF-C10EE0E9506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1875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441C086-C874-D941-9EA0-E34C271974C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8059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894890-3B89-3C42-88D1-74842000CE3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72499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7EE35A8-5249-1C40-8C7D-FF5D945A2B3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8954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DD5DDCF-59EC-A04B-B36E-19CC1FD2984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62657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B6ED17C-74E0-A240-9EE1-9BCB43767B4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1288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FCD744C-EF90-1A45-BB08-372804ECFFB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601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9377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2CF013D-FB92-D942-B3DF-3B47E22EC62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01086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07054AD-A1F7-4F49-BD34-3D45287FAE0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7960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42D6DB1-95A2-134E-B54B-FC7938673012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188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161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200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049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158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34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203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652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AFY_logo_small-8-18-11_WEB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7970" y="5622686"/>
            <a:ext cx="2080260" cy="1120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932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fld id="{2FA97541-3F81-5648-8384-F117A887DA48}" type="slidenum">
              <a:rPr lang="en-US">
                <a:solidFill>
                  <a:srgbClr val="000000"/>
                </a:solidFill>
                <a:latin typeface="Arial" charset="0"/>
              </a:rPr>
              <a:pPr defTabSz="914400"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pic>
        <p:nvPicPr>
          <p:cNvPr id="1033" name="Picture 9" descr="3Rs-tag7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16663"/>
            <a:ext cx="2362200" cy="541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9874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B75BB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B75BB"/>
          </a:solidFill>
          <a:latin typeface="Gotham Book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B75BB"/>
          </a:solidFill>
          <a:latin typeface="Gotham Book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B75BB"/>
          </a:solidFill>
          <a:latin typeface="Gotham Book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B75BB"/>
          </a:solidFill>
          <a:latin typeface="Gotham Book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B75BB"/>
          </a:solidFill>
          <a:latin typeface="Gotham Book" charset="0"/>
          <a:ea typeface="ＭＳ Ｐゴシック" charset="0"/>
          <a:cs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B75BB"/>
          </a:solidFill>
          <a:latin typeface="Gotham Book" charset="0"/>
          <a:ea typeface="ＭＳ Ｐゴシック" charset="0"/>
          <a:cs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B75BB"/>
          </a:solidFill>
          <a:latin typeface="Gotham Book" charset="0"/>
          <a:ea typeface="ＭＳ Ｐゴシック" charset="0"/>
          <a:cs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1B75BB"/>
          </a:solidFill>
          <a:latin typeface="Gotham Book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65018" y="1662834"/>
            <a:ext cx="7772400" cy="1470025"/>
          </a:xfrm>
        </p:spPr>
        <p:txBody>
          <a:bodyPr/>
          <a:lstStyle/>
          <a:p>
            <a:r>
              <a:rPr lang="en-US" sz="4800" b="1" dirty="0" smtClean="0"/>
              <a:t>Talking by Texting</a:t>
            </a:r>
            <a:endParaRPr lang="en-US" sz="4800" b="1" dirty="0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402773" y="3075709"/>
            <a:ext cx="6400800" cy="1752600"/>
          </a:xfrm>
        </p:spPr>
        <p:txBody>
          <a:bodyPr/>
          <a:lstStyle/>
          <a:p>
            <a:r>
              <a:rPr lang="en-US" dirty="0" smtClean="0"/>
              <a:t>8</a:t>
            </a:r>
            <a:r>
              <a:rPr lang="en-US" baseline="30000" dirty="0" smtClean="0"/>
              <a:t>th</a:t>
            </a:r>
            <a:r>
              <a:rPr lang="en-US" dirty="0" smtClean="0"/>
              <a:t> Grade </a:t>
            </a:r>
            <a:r>
              <a:rPr lang="en-US" dirty="0"/>
              <a:t>Lesson – </a:t>
            </a:r>
            <a:r>
              <a:rPr lang="en-US" dirty="0" smtClean="0"/>
              <a:t>Talking Without Speaking: Texting in Relationships from Rights</a:t>
            </a:r>
            <a:r>
              <a:rPr lang="en-US" dirty="0"/>
              <a:t>, Respect, Responsibility: A K-12 Sexuality Education Curriculum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3" name="Picture 2" descr="afy_logo-medium-WEB-2-18-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1854" y="5842000"/>
            <a:ext cx="2272146" cy="10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9288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You’re Person One.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What </a:t>
            </a:r>
            <a:r>
              <a:rPr lang="en-US" sz="3600" b="1" dirty="0"/>
              <a:t>do you think Person Two is saying to you?</a:t>
            </a:r>
            <a:endParaRPr lang="en-US" dirty="0"/>
          </a:p>
        </p:txBody>
      </p:sp>
      <p:pic>
        <p:nvPicPr>
          <p:cNvPr id="4" name="Picture 3" descr="afy_logo-medium-WEB-2-18-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1854" y="5842000"/>
            <a:ext cx="2272146" cy="1016000"/>
          </a:xfrm>
          <a:prstGeom prst="rect">
            <a:avLst/>
          </a:prstGeom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28650" y="206946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2500" lnSpcReduction="10000"/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defTabSz="914400"/>
            <a:endParaRPr lang="en-US" b="1" kern="0" smtClean="0"/>
          </a:p>
          <a:p>
            <a:pPr defTabSz="914400"/>
            <a:r>
              <a:rPr lang="en-US" sz="2600" b="1" kern="0" smtClean="0"/>
              <a:t>Person One: “Liked hanging with you yesterday”</a:t>
            </a:r>
          </a:p>
          <a:p>
            <a:pPr defTabSz="914400"/>
            <a:r>
              <a:rPr lang="en-US" sz="2600" b="1" kern="0" smtClean="0"/>
              <a:t>Person Two: “Thx”</a:t>
            </a:r>
          </a:p>
          <a:p>
            <a:pPr defTabSz="914400"/>
            <a:endParaRPr lang="en-US" sz="2600" b="1" kern="0" smtClean="0"/>
          </a:p>
          <a:p>
            <a:pPr defTabSz="914400"/>
            <a:r>
              <a:rPr lang="en-US" sz="2600" b="1" kern="0" smtClean="0"/>
              <a:t>Person One: “Hey, I was just thinking about you!”</a:t>
            </a:r>
          </a:p>
          <a:p>
            <a:pPr defTabSz="914400"/>
            <a:r>
              <a:rPr lang="en-US" sz="2600" b="1" kern="0" smtClean="0"/>
              <a:t>Person Two: “KK”</a:t>
            </a:r>
          </a:p>
          <a:p>
            <a:pPr marL="0" indent="0" defTabSz="914400">
              <a:buFontTx/>
              <a:buNone/>
            </a:pPr>
            <a:endParaRPr lang="en-US" sz="2600" b="1" kern="0" smtClean="0"/>
          </a:p>
          <a:p>
            <a:pPr defTabSz="914400"/>
            <a:r>
              <a:rPr lang="en-US" sz="2600" b="1" kern="0" smtClean="0"/>
              <a:t>Person One: “Thanks for the present. See you tmw!”</a:t>
            </a:r>
          </a:p>
          <a:p>
            <a:pPr defTabSz="914400"/>
            <a:r>
              <a:rPr lang="en-US" sz="2600" b="1" kern="0" smtClean="0"/>
              <a:t>Person Two: “???”</a:t>
            </a:r>
          </a:p>
          <a:p>
            <a:pPr marL="457200" lvl="1" indent="0" defTabSz="914400">
              <a:buFontTx/>
              <a:buNone/>
            </a:pPr>
            <a:endParaRPr lang="en-US" b="1" kern="0" dirty="0" smtClean="0"/>
          </a:p>
        </p:txBody>
      </p:sp>
    </p:spTree>
    <p:extLst>
      <p:ext uri="{BB962C8B-B14F-4D97-AF65-F5344CB8AC3E}">
        <p14:creationId xmlns:p14="http://schemas.microsoft.com/office/powerpoint/2010/main" val="9322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/>
              <a:t>You’re Person One.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3600" b="1" dirty="0" smtClean="0"/>
              <a:t>What </a:t>
            </a:r>
            <a:r>
              <a:rPr lang="en-US" sz="3600" b="1" dirty="0"/>
              <a:t>do you think Person Two is saying to you?</a:t>
            </a:r>
            <a:endParaRPr lang="en-US" dirty="0"/>
          </a:p>
        </p:txBody>
      </p:sp>
      <p:pic>
        <p:nvPicPr>
          <p:cNvPr id="4" name="Picture 3" descr="afy_logo-medium-WEB-2-18-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1854" y="5842000"/>
            <a:ext cx="2272146" cy="1016000"/>
          </a:xfrm>
          <a:prstGeom prst="rect">
            <a:avLst/>
          </a:prstGeom>
        </p:spPr>
      </p:pic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628650" y="2298065"/>
            <a:ext cx="7886700" cy="4351338"/>
          </a:xfrm>
        </p:spPr>
        <p:txBody>
          <a:bodyPr>
            <a:normAutofit/>
          </a:bodyPr>
          <a:lstStyle/>
          <a:p>
            <a:endParaRPr lang="en-US" b="1" dirty="0" smtClean="0"/>
          </a:p>
          <a:p>
            <a:r>
              <a:rPr lang="en-US" sz="2400" b="1" dirty="0" smtClean="0"/>
              <a:t>Person One: “You’re </a:t>
            </a:r>
            <a:r>
              <a:rPr lang="en-US" sz="2400" b="1" dirty="0" err="1" smtClean="0"/>
              <a:t>kinda</a:t>
            </a:r>
            <a:r>
              <a:rPr lang="en-US" sz="2400" b="1" dirty="0" smtClean="0"/>
              <a:t> awesome”</a:t>
            </a:r>
            <a:endParaRPr lang="en-US" sz="2400" b="1" dirty="0"/>
          </a:p>
          <a:p>
            <a:r>
              <a:rPr lang="en-US" sz="2400" b="1" dirty="0" smtClean="0"/>
              <a:t>Person Two: </a:t>
            </a:r>
          </a:p>
          <a:p>
            <a:endParaRPr lang="en-US" sz="2400" b="1" dirty="0"/>
          </a:p>
          <a:p>
            <a:r>
              <a:rPr lang="en-US" sz="2400" b="1" dirty="0" smtClean="0"/>
              <a:t>Person One: “You haven’t texted me, </a:t>
            </a:r>
            <a:r>
              <a:rPr lang="en-US" sz="2400" b="1" dirty="0" err="1" smtClean="0"/>
              <a:t>wth</a:t>
            </a:r>
            <a:r>
              <a:rPr lang="en-US" sz="2400" b="1" dirty="0" smtClean="0"/>
              <a:t>???”</a:t>
            </a:r>
            <a:endParaRPr lang="en-US" sz="2400" b="1" dirty="0"/>
          </a:p>
          <a:p>
            <a:r>
              <a:rPr lang="en-US" sz="2400" b="1" dirty="0" smtClean="0"/>
              <a:t>Person Two:</a:t>
            </a:r>
            <a:endParaRPr lang="en-US" sz="2400" b="1" dirty="0"/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77545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fy_logo-medium-WEB-2-18-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1854" y="5842000"/>
            <a:ext cx="2272146" cy="1016000"/>
          </a:xfrm>
          <a:prstGeom prst="rect">
            <a:avLst/>
          </a:prstGeom>
        </p:spPr>
      </p:pic>
      <p:pic>
        <p:nvPicPr>
          <p:cNvPr id="7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rcRect t="-16660" b="-16660"/>
          <a:stretch>
            <a:fillRect/>
          </a:stretch>
        </p:blipFill>
        <p:spPr>
          <a:xfrm>
            <a:off x="731838" y="269875"/>
            <a:ext cx="2989262" cy="309562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6261" y="2105050"/>
            <a:ext cx="3567756" cy="3325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16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600" b="1" dirty="0" err="1" smtClean="0"/>
              <a:t>Emojis</a:t>
            </a:r>
            <a:r>
              <a:rPr lang="en-US" sz="3600" b="1" dirty="0" smtClean="0"/>
              <a:t> help…</a:t>
            </a:r>
            <a:endParaRPr lang="en-US" dirty="0"/>
          </a:p>
        </p:txBody>
      </p:sp>
      <p:pic>
        <p:nvPicPr>
          <p:cNvPr id="4" name="Picture 3" descr="afy_logo-medium-WEB-2-18-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1854" y="5842000"/>
            <a:ext cx="2272146" cy="1016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6638" y="1629117"/>
            <a:ext cx="6834362" cy="3815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3396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kern="0" dirty="0" smtClean="0">
                <a:solidFill>
                  <a:srgbClr val="1B75BB"/>
                </a:solidFill>
                <a:latin typeface="Gotham Book"/>
                <a:ea typeface="ＭＳ Ｐゴシック"/>
              </a:rPr>
              <a:t>…but even </a:t>
            </a:r>
            <a:r>
              <a:rPr lang="en-US" sz="3600" b="1" kern="0" dirty="0" err="1" smtClean="0">
                <a:solidFill>
                  <a:srgbClr val="1B75BB"/>
                </a:solidFill>
                <a:latin typeface="Gotham Book"/>
                <a:ea typeface="ＭＳ Ｐゴシック"/>
              </a:rPr>
              <a:t>emojis</a:t>
            </a:r>
            <a:r>
              <a:rPr lang="en-US" sz="3600" b="1" kern="0" dirty="0" smtClean="0">
                <a:solidFill>
                  <a:srgbClr val="1B75BB"/>
                </a:solidFill>
                <a:latin typeface="Gotham Book"/>
                <a:ea typeface="ＭＳ Ｐゴシック"/>
              </a:rPr>
              <a:t> are limited</a:t>
            </a:r>
            <a:endParaRPr lang="en-US" b="1" dirty="0">
              <a:solidFill>
                <a:schemeClr val="accent5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002272"/>
            <a:ext cx="7886700" cy="4351338"/>
          </a:xfrm>
        </p:spPr>
        <p:txBody>
          <a:bodyPr>
            <a:normAutofit/>
          </a:bodyPr>
          <a:lstStyle/>
          <a:p>
            <a:r>
              <a:rPr lang="en-US" sz="3600" b="1" dirty="0"/>
              <a:t>Person One: “</a:t>
            </a:r>
            <a:r>
              <a:rPr lang="en-US" sz="3600" b="1" dirty="0" err="1"/>
              <a:t>Wanna</a:t>
            </a:r>
            <a:r>
              <a:rPr lang="en-US" sz="3600" b="1" dirty="0"/>
              <a:t> hang </a:t>
            </a:r>
            <a:r>
              <a:rPr lang="en-US" sz="3600" b="1" dirty="0" smtClean="0"/>
              <a:t>out?”</a:t>
            </a:r>
          </a:p>
          <a:p>
            <a:endParaRPr lang="en-US" sz="3600" b="1" dirty="0"/>
          </a:p>
          <a:p>
            <a:r>
              <a:rPr lang="en-US" sz="3600" b="1" dirty="0"/>
              <a:t>Person Two: 	</a:t>
            </a:r>
            <a:r>
              <a:rPr lang="en-US" sz="3600" b="1" dirty="0" smtClean="0"/>
              <a:t>  </a:t>
            </a:r>
          </a:p>
          <a:p>
            <a:pPr marL="457200" lvl="1" indent="0">
              <a:buNone/>
            </a:pPr>
            <a:r>
              <a:rPr lang="en-US" sz="3200" b="1" dirty="0" smtClean="0"/>
              <a:t>  vs</a:t>
            </a:r>
            <a:r>
              <a:rPr lang="en-US" sz="3200" b="1" dirty="0"/>
              <a:t>.		</a:t>
            </a:r>
            <a:r>
              <a:rPr lang="en-US" sz="3200" b="1" dirty="0" smtClean="0"/>
              <a:t>vs</a:t>
            </a:r>
            <a:r>
              <a:rPr lang="en-US" sz="3200" b="1" dirty="0"/>
              <a:t>. </a:t>
            </a:r>
            <a:r>
              <a:rPr lang="en-US" sz="3200" b="1" dirty="0" smtClean="0"/>
              <a:t>		vs.   </a:t>
            </a:r>
            <a:endParaRPr lang="en-US" sz="3200" b="1" dirty="0"/>
          </a:p>
          <a:p>
            <a:pPr marL="0" indent="0">
              <a:buNone/>
            </a:pPr>
            <a:endParaRPr lang="en-US" sz="36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4721" y="4430909"/>
            <a:ext cx="568388" cy="56088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3215" y="4253007"/>
            <a:ext cx="919742" cy="10541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614" y="4432704"/>
            <a:ext cx="561119" cy="54997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96266" y="2900107"/>
            <a:ext cx="502079" cy="669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752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37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dvocates NEW_PPT_templat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Gotham Book"/>
        <a:ea typeface="ＭＳ Ｐゴシック"/>
        <a:cs typeface="ＭＳ Ｐゴシック"/>
      </a:majorFont>
      <a:minorFont>
        <a:latin typeface="VistaSansBook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charset="0"/>
            <a:cs typeface="ＭＳ Ｐゴシック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466</TotalTime>
  <Words>131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Office Theme</vt:lpstr>
      <vt:lpstr>Advocates NEW_PPT_template</vt:lpstr>
      <vt:lpstr>Talking by Texting</vt:lpstr>
      <vt:lpstr>You’re Person One.  What do you think Person Two is saying to you?</vt:lpstr>
      <vt:lpstr>You’re Person One.  What do you think Person Two is saying to you?</vt:lpstr>
      <vt:lpstr>PowerPoint Presentation</vt:lpstr>
      <vt:lpstr>Emojis help…</vt:lpstr>
      <vt:lpstr>…but even emojis are limited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 &amp; relationships</dc:title>
  <dc:creator>Elizabeth Schroeder</dc:creator>
  <cp:lastModifiedBy>Ashley Benson</cp:lastModifiedBy>
  <cp:revision>29</cp:revision>
  <dcterms:created xsi:type="dcterms:W3CDTF">2015-02-01T06:05:30Z</dcterms:created>
  <dcterms:modified xsi:type="dcterms:W3CDTF">2017-01-06T21:52:21Z</dcterms:modified>
</cp:coreProperties>
</file>